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1" r:id="rId5"/>
    <p:sldId id="262" r:id="rId6"/>
    <p:sldId id="272" r:id="rId7"/>
    <p:sldId id="263" r:id="rId8"/>
    <p:sldId id="264" r:id="rId9"/>
    <p:sldId id="278" r:id="rId10"/>
    <p:sldId id="279" r:id="rId11"/>
    <p:sldId id="265" r:id="rId12"/>
    <p:sldId id="266" r:id="rId13"/>
    <p:sldId id="280" r:id="rId14"/>
    <p:sldId id="267" r:id="rId15"/>
    <p:sldId id="269" r:id="rId16"/>
    <p:sldId id="268" r:id="rId17"/>
    <p:sldId id="281" r:id="rId18"/>
    <p:sldId id="270" r:id="rId19"/>
    <p:sldId id="275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84" d="100"/>
          <a:sy n="84" d="100"/>
        </p:scale>
        <p:origin x="5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441907-5AC3-4829-90DC-FA25EE4390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57AEE-78B0-42DC-8BDC-3D48EAF0AD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FC559-6AE5-4BF4-BB8D-09606F10EAB5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570A2-E2FE-46CA-89DC-57B7BE3E18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62C47-A0C2-4E82-AA9F-52BBB6ECA6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5E0BA-7862-4219-93AC-CE09BF57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0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CDD72-85E9-4574-96FC-15681B519D4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6D0D5-A1C1-4A23-A5F6-81748624F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033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3466A-24DC-4D2D-985D-B1103E28A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8CFE3-2522-4CC7-BFC1-4BB6378E7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7BBEB-BE69-4A57-8D05-05B12161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12A6F-DE5B-4AA4-8DA0-17456270D2E3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F69BA-2187-440C-8A83-DB3ADE0A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326FA-1C79-4B3C-A5C8-AB7C0068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64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8B77-A701-437E-987E-906F5E9C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E6C6B-F627-4A2D-BE66-E66DC5A44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BCDB1-E1E0-46A5-A78A-F9478E75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32DC-4353-43F5-91B9-016A5110E327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08FD6-BAF3-49D0-8107-60B5E854B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5B843-AED7-4FC9-AAB2-77694B85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B90AE-98C2-4BA7-BA8F-8FBEA23C3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7394C-5863-4D98-8E18-59E95AB7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C6C7F-0D05-43A6-B1A4-781AC4DA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9668-F897-48E5-9C4A-31CCCABEE605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162E2-3F34-4412-A317-E235CC9D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D5DCC-758F-4C42-9D5B-C9903DBF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1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8E88-2DF0-4295-9DB0-81C58E6E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DA2C-0517-46DD-AC6A-B57306439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12BD3-0252-4ABD-9FA6-96D6C615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F203-70EE-472A-9968-C033ED18F4DA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59ABF-0C4E-46C8-9D37-42C052CC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6A62B-53A9-4F80-BE51-C1488500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1834-6226-488E-8C4F-2D61D6FD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AE510-ED5E-4A0B-A0AB-94784F9C9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0D482-491C-491E-8A00-F5054404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EB8C-BD8D-4B94-BCBF-DEBDB0141644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43B1A-2012-4A71-8AB3-8CB7717C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4A86B-D0DB-4BEA-9AC4-8BCD500D0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8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9EA6-2EF0-48E8-A162-264268DB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E114-B120-4FFF-B88D-373DF09C4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5D5C0-8D9E-4314-A3B7-5D710B7B3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077B2-F064-406B-BC33-DBC1B3E6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66CE0-3F3E-4572-86C8-8DE45DA58685}" type="datetime1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3BBD3-0295-4CCC-BA77-5D52C61E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ACE00-B037-47D0-AA57-51C0EFB5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8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087D-A73A-4422-9F05-6866FC5C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3AD7A-D5C8-46D0-AC15-C0C10CA1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8E29F-57DA-4D60-8A57-D12FD7859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26D1CE-04E3-4D33-916E-45C009B9D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B5332-CDAC-455F-ABE5-041CE94D8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79AE4F-94A2-44C9-B9D6-9698F200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B6074-848E-43FE-9043-6B6BF819DD6B}" type="datetime1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2B8AE-A0A7-462C-A6A9-E2C3C60A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82701-4C68-4843-8DC6-89A10C71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5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919C-A755-4DA9-8BD3-B537F288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9032B-938E-45EE-9C1D-33620BF3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4BAA-CFDE-4071-8AB4-49BC127DB7BA}" type="datetime1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132FC-BB0B-4112-9A46-5F275797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C1E70-BB7C-4CCD-A60A-A4CFA577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BAED4-C800-4780-AF46-00CAC8ED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E268-2FF8-4863-8450-5A28DBA66553}" type="datetime1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DDD3A-A90D-4C8F-B333-17E1851C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37B8-D5E7-40AB-AC26-3CD66621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11B3-A465-488F-A38A-D2069F30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F5088-587F-407C-B8D4-1BDE4D1C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B89D2-2E24-4CD6-AE6E-A935D89E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35AB3-0B53-47F0-B85F-42880EE5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294A5-F1F0-4ED6-A871-2F9595339A9A}" type="datetime1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193B5-C692-4291-8849-D2416DEA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21CB5-7DC4-4769-84AD-844D35A3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1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607A-5601-40AC-A902-AE50132F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D2D52-87FF-47EE-B44F-566B154FA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7CF6-8C6A-4818-BDC6-0DC3B58EF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6F17A-5E7D-4928-85BE-71BAF527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F75D4-BDE3-4128-A9A0-69213E56906B}" type="datetime1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E85D8-9E47-4034-9632-A17C4688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511D0-7B6A-45C5-A4FD-3EA2A00B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46B4F7-A184-40CE-88F9-021D0D12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58D5D-17E8-4555-88D8-357FD033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A1E6A-14A4-419E-AEAA-238420225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3DDDD-F07B-4CF9-9344-E13AD1328F42}" type="datetime1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DB10C-3D1C-4E94-899D-F253EF531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3FB9-B6A8-4856-94B5-A066597C0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98BF3-D981-4027-9FCA-F35E93370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5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9.png"/><Relationship Id="rId5" Type="http://schemas.openxmlformats.org/officeDocument/2006/relationships/image" Target="../media/image27.png"/><Relationship Id="rId10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9065-4210-4850-B695-8852766D4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7201"/>
            <a:ext cx="9144000" cy="1655762"/>
          </a:xfrm>
        </p:spPr>
        <p:txBody>
          <a:bodyPr/>
          <a:lstStyle/>
          <a:p>
            <a:r>
              <a:rPr lang="en-US" b="1" dirty="0"/>
              <a:t>Engineering Project I</a:t>
            </a:r>
            <a:br>
              <a:rPr lang="en-US" b="1" dirty="0"/>
            </a:br>
            <a:r>
              <a:rPr lang="en-US" sz="2000" b="1" dirty="0"/>
              <a:t>(Computer Engineering)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347D4-A640-4FDF-9283-A73CE1C70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98761"/>
          </a:xfrm>
        </p:spPr>
        <p:txBody>
          <a:bodyPr>
            <a:normAutofit/>
          </a:bodyPr>
          <a:lstStyle/>
          <a:p>
            <a:r>
              <a:rPr lang="en-US" b="1" dirty="0"/>
              <a:t>2D Platform Game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YOUSEF RAYYAN 1904010031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C1FFC-7D85-4137-82BC-3CC5F74F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1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E80F-20A9-48E4-854B-C67A9598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 Adding health and sound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3EDA35-C4D5-4B1D-8894-8E3D5300F7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6" y="2513992"/>
            <a:ext cx="7781545" cy="178300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7EBCDD0-8C23-472D-8374-20EEA729B6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1438055"/>
            <a:ext cx="8013925" cy="89366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B1A0F-B6B5-4A56-A36E-BD30F549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10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749CA-A185-412C-A9BD-B8DF53688EF3}"/>
              </a:ext>
            </a:extLst>
          </p:cNvPr>
          <p:cNvSpPr/>
          <p:nvPr/>
        </p:nvSpPr>
        <p:spPr>
          <a:xfrm>
            <a:off x="7217664" y="4479269"/>
            <a:ext cx="3883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codes in here adds health that the player can collect.</a:t>
            </a:r>
            <a:r>
              <a:rPr lang="tr-TR" dirty="0"/>
              <a:t> </a:t>
            </a:r>
            <a:r>
              <a:rPr lang="en-US" dirty="0"/>
              <a:t>When player hits any </a:t>
            </a:r>
            <a:r>
              <a:rPr lang="tr-TR" dirty="0"/>
              <a:t> </a:t>
            </a:r>
            <a:r>
              <a:rPr lang="en-US" dirty="0"/>
              <a:t>health, there’s a sound for it.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69D77B-31EA-45A9-9305-712FBD364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57" y="4827378"/>
            <a:ext cx="1353966" cy="135396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7F6694-957B-4B79-B3FC-5C6F8BA9B961}"/>
              </a:ext>
            </a:extLst>
          </p:cNvPr>
          <p:cNvCxnSpPr/>
          <p:nvPr/>
        </p:nvCxnSpPr>
        <p:spPr>
          <a:xfrm flipH="1">
            <a:off x="3730752" y="4590288"/>
            <a:ext cx="1856232" cy="829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07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593E-3590-4234-81FA-25D77F8D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Displaying the score, Health, Level and keys.</a:t>
            </a:r>
            <a:br>
              <a:rPr lang="en-US" sz="1800" b="1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38ECDC-CDE6-45DC-BD40-540EC9EB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0257F0-97E2-416F-A36B-B8303C36B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4" y="1027906"/>
            <a:ext cx="10677316" cy="351216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0A184C-3195-4A70-9862-FEC96A03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77" y="4755364"/>
            <a:ext cx="1356478" cy="173751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BED61F-92B2-4D8F-AC6D-E8FC004C3D6D}"/>
              </a:ext>
            </a:extLst>
          </p:cNvPr>
          <p:cNvCxnSpPr/>
          <p:nvPr/>
        </p:nvCxnSpPr>
        <p:spPr>
          <a:xfrm flipH="1">
            <a:off x="3035808" y="4864608"/>
            <a:ext cx="2185416" cy="804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91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1050-0ACD-485C-A934-B007848B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Map addition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18F2-A07B-45BD-A4EE-FA21F4218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dirty="0"/>
              <a:t>In here,</a:t>
            </a:r>
            <a:r>
              <a:rPr lang="tr-TR" dirty="0"/>
              <a:t> </a:t>
            </a:r>
            <a:r>
              <a:rPr lang="en-US" dirty="0"/>
              <a:t>I’m adding the maps that I’ve created into my code.</a:t>
            </a:r>
            <a:r>
              <a:rPr lang="tr-TR" dirty="0"/>
              <a:t> </a:t>
            </a:r>
            <a:r>
              <a:rPr lang="en-US" dirty="0"/>
              <a:t>by coding TMX &amp; TSX files here.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340E5-4B2E-473A-9C40-45EF49251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6" y="1734629"/>
            <a:ext cx="5422104" cy="324818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1EF34-66F8-4EF4-9DDD-A3936921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7EE1B-91C3-4B85-BA28-749BA4892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39" y="4071896"/>
            <a:ext cx="3381922" cy="1821841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75C3E2BE-DCE1-423C-9460-593F99132343}"/>
              </a:ext>
            </a:extLst>
          </p:cNvPr>
          <p:cNvSpPr/>
          <p:nvPr/>
        </p:nvSpPr>
        <p:spPr>
          <a:xfrm>
            <a:off x="7063574" y="3179277"/>
            <a:ext cx="500717" cy="7132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CD9E62E-6447-4491-9213-FA89A6BD285A}"/>
              </a:ext>
            </a:extLst>
          </p:cNvPr>
          <p:cNvSpPr/>
          <p:nvPr/>
        </p:nvSpPr>
        <p:spPr>
          <a:xfrm>
            <a:off x="8281506" y="3182331"/>
            <a:ext cx="500717" cy="7132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AA1A050-4721-4A07-8B48-B72643B36181}"/>
              </a:ext>
            </a:extLst>
          </p:cNvPr>
          <p:cNvSpPr/>
          <p:nvPr/>
        </p:nvSpPr>
        <p:spPr>
          <a:xfrm>
            <a:off x="9533299" y="3182331"/>
            <a:ext cx="500717" cy="7132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5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54D96-2BD6-4890-AC71-ECBCD15B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Layers in TMX map.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0728F1-5B7B-4A98-9C3C-75B1D9CAC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9" y="1580331"/>
            <a:ext cx="3927455" cy="41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7B74F-6D67-40B2-BB07-107C76F5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ECE9DD-9E03-4640-8EF9-C66EBEEE4EA9}"/>
              </a:ext>
            </a:extLst>
          </p:cNvPr>
          <p:cNvCxnSpPr/>
          <p:nvPr/>
        </p:nvCxnSpPr>
        <p:spPr>
          <a:xfrm>
            <a:off x="4215384" y="2359152"/>
            <a:ext cx="272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6403EA-11B5-4C3E-9304-FD02167EFEB9}"/>
              </a:ext>
            </a:extLst>
          </p:cNvPr>
          <p:cNvCxnSpPr/>
          <p:nvPr/>
        </p:nvCxnSpPr>
        <p:spPr>
          <a:xfrm>
            <a:off x="4239768" y="2612136"/>
            <a:ext cx="272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1233F0-7935-43E9-9B24-DA2A14349546}"/>
              </a:ext>
            </a:extLst>
          </p:cNvPr>
          <p:cNvCxnSpPr/>
          <p:nvPr/>
        </p:nvCxnSpPr>
        <p:spPr>
          <a:xfrm>
            <a:off x="4215384" y="2929128"/>
            <a:ext cx="272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3CB2F0-499B-4596-AA52-55292F5ABF9B}"/>
              </a:ext>
            </a:extLst>
          </p:cNvPr>
          <p:cNvCxnSpPr/>
          <p:nvPr/>
        </p:nvCxnSpPr>
        <p:spPr>
          <a:xfrm>
            <a:off x="4215384" y="3246120"/>
            <a:ext cx="272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9810C7-4AE7-43F2-A6F0-5CEA5754699A}"/>
              </a:ext>
            </a:extLst>
          </p:cNvPr>
          <p:cNvCxnSpPr/>
          <p:nvPr/>
        </p:nvCxnSpPr>
        <p:spPr>
          <a:xfrm>
            <a:off x="4215384" y="3517392"/>
            <a:ext cx="272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9C34B7-2802-4363-A71A-B2C2B4A6F72C}"/>
              </a:ext>
            </a:extLst>
          </p:cNvPr>
          <p:cNvCxnSpPr/>
          <p:nvPr/>
        </p:nvCxnSpPr>
        <p:spPr>
          <a:xfrm>
            <a:off x="4215384" y="3861816"/>
            <a:ext cx="272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5C9F3-079A-49D8-8381-D3F2FF05BAA2}"/>
              </a:ext>
            </a:extLst>
          </p:cNvPr>
          <p:cNvCxnSpPr/>
          <p:nvPr/>
        </p:nvCxnSpPr>
        <p:spPr>
          <a:xfrm>
            <a:off x="4215384" y="4453128"/>
            <a:ext cx="272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D510D8-D7C2-46FA-ABCD-44570CAD65A1}"/>
              </a:ext>
            </a:extLst>
          </p:cNvPr>
          <p:cNvCxnSpPr/>
          <p:nvPr/>
        </p:nvCxnSpPr>
        <p:spPr>
          <a:xfrm>
            <a:off x="4239768" y="4130040"/>
            <a:ext cx="272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4C7241-96D7-4FC4-B380-2E98AB1794CA}"/>
              </a:ext>
            </a:extLst>
          </p:cNvPr>
          <p:cNvSpPr/>
          <p:nvPr/>
        </p:nvSpPr>
        <p:spPr>
          <a:xfrm>
            <a:off x="6964680" y="2144590"/>
            <a:ext cx="45110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one for the lava.</a:t>
            </a:r>
          </a:p>
          <a:p>
            <a:r>
              <a:rPr lang="en-US" sz="2000" dirty="0"/>
              <a:t>This one for the keys.</a:t>
            </a:r>
          </a:p>
          <a:p>
            <a:r>
              <a:rPr lang="en-US" sz="2000" dirty="0"/>
              <a:t>This one for the health.</a:t>
            </a:r>
          </a:p>
          <a:p>
            <a:r>
              <a:rPr lang="en-US" sz="2000" dirty="0"/>
              <a:t>This one for the coins.</a:t>
            </a:r>
          </a:p>
          <a:p>
            <a:r>
              <a:rPr lang="en-US" sz="2000" dirty="0"/>
              <a:t>This one for the ladders.</a:t>
            </a:r>
          </a:p>
          <a:p>
            <a:r>
              <a:rPr lang="en-US" sz="2000" dirty="0"/>
              <a:t>This one for background items.</a:t>
            </a:r>
          </a:p>
          <a:p>
            <a:r>
              <a:rPr lang="en-US" sz="2000" dirty="0"/>
              <a:t>This one still under proses.</a:t>
            </a:r>
          </a:p>
          <a:p>
            <a:r>
              <a:rPr lang="en-US" sz="2000" dirty="0"/>
              <a:t>This one for the ground and blocks.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064629-0D65-45EA-902E-05FCCEB60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573" y="4103456"/>
            <a:ext cx="545011" cy="54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03FB79-3E16-444A-9BF9-D22841A3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751" y="4062911"/>
            <a:ext cx="607969" cy="607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BC1A16-8DE1-4C2C-8CFD-BF734FF1C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43" y="1659192"/>
            <a:ext cx="485398" cy="4853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A5A34E-90EA-417C-B3FD-2D81AC1F4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240" y="3299306"/>
            <a:ext cx="574344" cy="5743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C91B80-6CB3-441F-8FD9-B05903F12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337" y="3349423"/>
            <a:ext cx="621013" cy="6210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690C16-521B-4BEB-85AA-F43743650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43" y="2899439"/>
            <a:ext cx="449984" cy="44998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D22F976-4A8B-48C8-9E78-F0FF7D4A70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931" y="2764540"/>
            <a:ext cx="676653" cy="67665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A290555-6908-4082-9D6A-8FBF9EA3B8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5" y="2039761"/>
            <a:ext cx="572375" cy="5723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DEF984-BEC6-4A28-AB95-9B7834C80F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874" y="2500628"/>
            <a:ext cx="343721" cy="3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91E4-0152-4837-9389-51D15EE1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And this is the map that I used for my 1 level.</a:t>
            </a:r>
            <a:r>
              <a:rPr lang="tr-TR" sz="2400" b="1" dirty="0"/>
              <a:t> </a:t>
            </a:r>
            <a:r>
              <a:rPr lang="en-US" sz="2400" b="1" dirty="0"/>
              <a:t>I’ve created it by using “Tiled” map editor.</a:t>
            </a: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608E5-9881-468F-8C76-80CAC2F0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3BDA7D-1A7B-4560-B474-3BA424986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40A89A-107C-47DF-98C9-A1E7569DB950}"/>
              </a:ext>
            </a:extLst>
          </p:cNvPr>
          <p:cNvCxnSpPr/>
          <p:nvPr/>
        </p:nvCxnSpPr>
        <p:spPr>
          <a:xfrm>
            <a:off x="1005840" y="5824728"/>
            <a:ext cx="941832" cy="137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00958D-9B50-4255-BAE7-B38DBD6C773E}"/>
              </a:ext>
            </a:extLst>
          </p:cNvPr>
          <p:cNvCxnSpPr/>
          <p:nvPr/>
        </p:nvCxnSpPr>
        <p:spPr>
          <a:xfrm flipH="1">
            <a:off x="10447338" y="4498848"/>
            <a:ext cx="571182" cy="822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D012318-1FD7-4EE6-BC21-11D146729DEC}"/>
              </a:ext>
            </a:extLst>
          </p:cNvPr>
          <p:cNvSpPr/>
          <p:nvPr/>
        </p:nvSpPr>
        <p:spPr>
          <a:xfrm>
            <a:off x="403527" y="5455396"/>
            <a:ext cx="120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Start point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233B3F-12A6-4C52-9FB6-15023BE8354A}"/>
              </a:ext>
            </a:extLst>
          </p:cNvPr>
          <p:cNvSpPr/>
          <p:nvPr/>
        </p:nvSpPr>
        <p:spPr>
          <a:xfrm>
            <a:off x="10467984" y="4129516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End point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27705E-E8DE-4CEF-932F-6074DB234AFC}"/>
              </a:ext>
            </a:extLst>
          </p:cNvPr>
          <p:cNvCxnSpPr/>
          <p:nvPr/>
        </p:nvCxnSpPr>
        <p:spPr>
          <a:xfrm>
            <a:off x="2651760" y="1325880"/>
            <a:ext cx="2157984" cy="221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6DE8CB-5048-4ABF-B863-6AC627EA3DE9}"/>
              </a:ext>
            </a:extLst>
          </p:cNvPr>
          <p:cNvCxnSpPr/>
          <p:nvPr/>
        </p:nvCxnSpPr>
        <p:spPr>
          <a:xfrm flipH="1">
            <a:off x="8677656" y="2395728"/>
            <a:ext cx="2676144" cy="1618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BBD68F-7288-4611-BA17-42FB2735C2AB}"/>
              </a:ext>
            </a:extLst>
          </p:cNvPr>
          <p:cNvCxnSpPr/>
          <p:nvPr/>
        </p:nvCxnSpPr>
        <p:spPr>
          <a:xfrm flipH="1">
            <a:off x="10149840" y="5455396"/>
            <a:ext cx="1307592" cy="607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711FD-6F24-424F-B814-1CFB56539AB9}"/>
              </a:ext>
            </a:extLst>
          </p:cNvPr>
          <p:cNvSpPr/>
          <p:nvPr/>
        </p:nvSpPr>
        <p:spPr>
          <a:xfrm>
            <a:off x="2243328" y="1027906"/>
            <a:ext cx="1085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82CF3-890C-4711-B578-313136CC17A1}"/>
              </a:ext>
            </a:extLst>
          </p:cNvPr>
          <p:cNvSpPr/>
          <p:nvPr/>
        </p:nvSpPr>
        <p:spPr>
          <a:xfrm>
            <a:off x="10811256" y="2041946"/>
            <a:ext cx="1085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04CBD9-1811-4408-87AC-38DDBB8A8C81}"/>
              </a:ext>
            </a:extLst>
          </p:cNvPr>
          <p:cNvSpPr/>
          <p:nvPr/>
        </p:nvSpPr>
        <p:spPr>
          <a:xfrm>
            <a:off x="10914888" y="5123085"/>
            <a:ext cx="1085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C1F179-8374-4730-9E3B-76EA8E029A56}"/>
              </a:ext>
            </a:extLst>
          </p:cNvPr>
          <p:cNvCxnSpPr/>
          <p:nvPr/>
        </p:nvCxnSpPr>
        <p:spPr>
          <a:xfrm flipH="1">
            <a:off x="6096000" y="1397238"/>
            <a:ext cx="1530699" cy="64470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CF482BC-AB63-4624-9D93-11ABF63F9106}"/>
              </a:ext>
            </a:extLst>
          </p:cNvPr>
          <p:cNvSpPr/>
          <p:nvPr/>
        </p:nvSpPr>
        <p:spPr>
          <a:xfrm>
            <a:off x="7295171" y="1074072"/>
            <a:ext cx="1085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health</a:t>
            </a:r>
          </a:p>
        </p:txBody>
      </p:sp>
    </p:spTree>
    <p:extLst>
      <p:ext uri="{BB962C8B-B14F-4D97-AF65-F5344CB8AC3E}">
        <p14:creationId xmlns:p14="http://schemas.microsoft.com/office/powerpoint/2010/main" val="396466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5C6-77CA-45D9-98EF-585E5621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And this is the map that I used for my 2 level.</a:t>
            </a:r>
            <a:r>
              <a:rPr lang="tr-TR" sz="2400" b="1" dirty="0"/>
              <a:t> </a:t>
            </a:r>
            <a:r>
              <a:rPr lang="en-US" sz="2400" b="1" dirty="0"/>
              <a:t>I’ve created it by using “Tiled” map editor.</a:t>
            </a:r>
            <a:br>
              <a:rPr lang="en-US" sz="2400" b="1" dirty="0"/>
            </a:b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28C31-4E94-4163-A20C-F7D0994B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CE5F6-E531-4B94-BEB9-8300085AF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09" y="1825625"/>
            <a:ext cx="8641581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FE8AE0-E357-4012-B677-37CD93D843DD}"/>
              </a:ext>
            </a:extLst>
          </p:cNvPr>
          <p:cNvCxnSpPr/>
          <p:nvPr/>
        </p:nvCxnSpPr>
        <p:spPr>
          <a:xfrm>
            <a:off x="1261872" y="5687568"/>
            <a:ext cx="786384" cy="237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B31384-1CE6-497F-9648-30D8DE8DFFBE}"/>
              </a:ext>
            </a:extLst>
          </p:cNvPr>
          <p:cNvCxnSpPr/>
          <p:nvPr/>
        </p:nvCxnSpPr>
        <p:spPr>
          <a:xfrm flipH="1">
            <a:off x="10314432" y="4544568"/>
            <a:ext cx="969264" cy="466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7998FEA-6E3B-4F94-8458-515E0CB29A77}"/>
              </a:ext>
            </a:extLst>
          </p:cNvPr>
          <p:cNvSpPr/>
          <p:nvPr/>
        </p:nvSpPr>
        <p:spPr>
          <a:xfrm>
            <a:off x="659559" y="5318236"/>
            <a:ext cx="120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Start point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09B49-012A-49A5-AA81-E6D389B25CE4}"/>
              </a:ext>
            </a:extLst>
          </p:cNvPr>
          <p:cNvSpPr/>
          <p:nvPr/>
        </p:nvSpPr>
        <p:spPr>
          <a:xfrm>
            <a:off x="10733160" y="4175236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End point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4D72F4-06D3-4605-898D-B835BA2805A3}"/>
              </a:ext>
            </a:extLst>
          </p:cNvPr>
          <p:cNvCxnSpPr/>
          <p:nvPr/>
        </p:nvCxnSpPr>
        <p:spPr>
          <a:xfrm flipH="1">
            <a:off x="9601200" y="5318236"/>
            <a:ext cx="1752600" cy="537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78C62E-CE2C-4274-8270-6974B68DA77B}"/>
              </a:ext>
            </a:extLst>
          </p:cNvPr>
          <p:cNvCxnSpPr/>
          <p:nvPr/>
        </p:nvCxnSpPr>
        <p:spPr>
          <a:xfrm flipH="1">
            <a:off x="8815137" y="2406316"/>
            <a:ext cx="2221831" cy="2502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A1DF4-37AA-4D52-AE48-31CB5779FC62}"/>
              </a:ext>
            </a:extLst>
          </p:cNvPr>
          <p:cNvCxnSpPr/>
          <p:nvPr/>
        </p:nvCxnSpPr>
        <p:spPr>
          <a:xfrm>
            <a:off x="2390274" y="1283368"/>
            <a:ext cx="1227221" cy="794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1E53682-EB52-4F45-85B4-F18D2CA0996F}"/>
              </a:ext>
            </a:extLst>
          </p:cNvPr>
          <p:cNvSpPr/>
          <p:nvPr/>
        </p:nvSpPr>
        <p:spPr>
          <a:xfrm>
            <a:off x="1918796" y="997172"/>
            <a:ext cx="1085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6DD98-8036-49CD-8AED-4F27896D503C}"/>
              </a:ext>
            </a:extLst>
          </p:cNvPr>
          <p:cNvSpPr/>
          <p:nvPr/>
        </p:nvSpPr>
        <p:spPr>
          <a:xfrm>
            <a:off x="10489311" y="2031524"/>
            <a:ext cx="1085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D3BFA8-4C6F-4084-A76E-95671957535C}"/>
              </a:ext>
            </a:extLst>
          </p:cNvPr>
          <p:cNvSpPr/>
          <p:nvPr/>
        </p:nvSpPr>
        <p:spPr>
          <a:xfrm>
            <a:off x="10835007" y="5005633"/>
            <a:ext cx="1085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FFE2D1-8EF2-4149-AB66-6A90463366B0}"/>
              </a:ext>
            </a:extLst>
          </p:cNvPr>
          <p:cNvCxnSpPr/>
          <p:nvPr/>
        </p:nvCxnSpPr>
        <p:spPr>
          <a:xfrm flipH="1">
            <a:off x="7898004" y="1477108"/>
            <a:ext cx="917133" cy="7837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E1365E-F6B5-4AC4-ABDD-CA14ED1AD87F}"/>
              </a:ext>
            </a:extLst>
          </p:cNvPr>
          <p:cNvSpPr/>
          <p:nvPr/>
        </p:nvSpPr>
        <p:spPr>
          <a:xfrm>
            <a:off x="8543530" y="1181838"/>
            <a:ext cx="1085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health</a:t>
            </a:r>
          </a:p>
        </p:txBody>
      </p:sp>
    </p:spTree>
    <p:extLst>
      <p:ext uri="{BB962C8B-B14F-4D97-AF65-F5344CB8AC3E}">
        <p14:creationId xmlns:p14="http://schemas.microsoft.com/office/powerpoint/2010/main" val="281771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1197-7688-4F52-A131-9715EA15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And this is the map that I used for my 3 level.</a:t>
            </a:r>
            <a:r>
              <a:rPr lang="tr-TR" sz="2400" b="1" dirty="0"/>
              <a:t> </a:t>
            </a:r>
            <a:r>
              <a:rPr lang="en-US" sz="2400" b="1" dirty="0"/>
              <a:t>I’ve created it by using “Tiled” map editor.</a:t>
            </a:r>
            <a:br>
              <a:rPr lang="en-US" sz="2400" b="1" dirty="0"/>
            </a:b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7538A-1909-45E3-80BE-E6F8C895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A77FCA-9D7D-48A0-8A20-47357A174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72" y="1825625"/>
            <a:ext cx="8695856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EC6DFD-CC78-4FD9-8772-79F0F93607C2}"/>
              </a:ext>
            </a:extLst>
          </p:cNvPr>
          <p:cNvCxnSpPr/>
          <p:nvPr/>
        </p:nvCxnSpPr>
        <p:spPr>
          <a:xfrm>
            <a:off x="1325880" y="5422392"/>
            <a:ext cx="667512" cy="493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A0ED64-A2A1-4F1A-B7AA-129208496626}"/>
              </a:ext>
            </a:extLst>
          </p:cNvPr>
          <p:cNvCxnSpPr/>
          <p:nvPr/>
        </p:nvCxnSpPr>
        <p:spPr>
          <a:xfrm flipH="1">
            <a:off x="10287000" y="1690688"/>
            <a:ext cx="886968" cy="650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E6D1831-FC32-4F90-80EF-9DDD2481A6AA}"/>
              </a:ext>
            </a:extLst>
          </p:cNvPr>
          <p:cNvSpPr/>
          <p:nvPr/>
        </p:nvSpPr>
        <p:spPr>
          <a:xfrm>
            <a:off x="723567" y="4985592"/>
            <a:ext cx="120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Start point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CBFF5F-AF66-41D6-9C15-B5DB8F8CC410}"/>
              </a:ext>
            </a:extLst>
          </p:cNvPr>
          <p:cNvSpPr/>
          <p:nvPr/>
        </p:nvSpPr>
        <p:spPr>
          <a:xfrm>
            <a:off x="10623432" y="1321356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End point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435046-7BFC-42E5-977D-8C958BDB8F69}"/>
              </a:ext>
            </a:extLst>
          </p:cNvPr>
          <p:cNvCxnSpPr/>
          <p:nvPr/>
        </p:nvCxnSpPr>
        <p:spPr>
          <a:xfrm>
            <a:off x="723567" y="2061411"/>
            <a:ext cx="1113254" cy="105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17D9ED-0437-4D0A-9CE0-9340975B8A18}"/>
              </a:ext>
            </a:extLst>
          </p:cNvPr>
          <p:cNvCxnSpPr/>
          <p:nvPr/>
        </p:nvCxnSpPr>
        <p:spPr>
          <a:xfrm flipH="1">
            <a:off x="6497053" y="1503076"/>
            <a:ext cx="473242" cy="1496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3ADCE0-8FEF-4A97-809E-7645F224A5CE}"/>
              </a:ext>
            </a:extLst>
          </p:cNvPr>
          <p:cNvCxnSpPr/>
          <p:nvPr/>
        </p:nvCxnSpPr>
        <p:spPr>
          <a:xfrm>
            <a:off x="723567" y="4363453"/>
            <a:ext cx="2837780" cy="1371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B248311-7A22-4D60-BB40-0D1D12DEA32F}"/>
              </a:ext>
            </a:extLst>
          </p:cNvPr>
          <p:cNvSpPr/>
          <p:nvPr/>
        </p:nvSpPr>
        <p:spPr>
          <a:xfrm>
            <a:off x="195106" y="1692079"/>
            <a:ext cx="1085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F794D-EF1E-4C1E-8C37-ACF0421EBE99}"/>
              </a:ext>
            </a:extLst>
          </p:cNvPr>
          <p:cNvSpPr/>
          <p:nvPr/>
        </p:nvSpPr>
        <p:spPr>
          <a:xfrm>
            <a:off x="6528301" y="1204159"/>
            <a:ext cx="1085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4E4F2-4D3C-4D9C-B361-1DCFEB8E2A74}"/>
              </a:ext>
            </a:extLst>
          </p:cNvPr>
          <p:cNvSpPr/>
          <p:nvPr/>
        </p:nvSpPr>
        <p:spPr>
          <a:xfrm>
            <a:off x="195106" y="4043850"/>
            <a:ext cx="1085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key 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2074D6-54C1-44D5-BA97-4F1C8E28275D}"/>
              </a:ext>
            </a:extLst>
          </p:cNvPr>
          <p:cNvCxnSpPr/>
          <p:nvPr/>
        </p:nvCxnSpPr>
        <p:spPr>
          <a:xfrm flipH="1">
            <a:off x="10287000" y="3120189"/>
            <a:ext cx="1198266" cy="49721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3C35D-35BC-4FC8-AB5A-ACDC2220DE6E}"/>
              </a:ext>
            </a:extLst>
          </p:cNvPr>
          <p:cNvSpPr/>
          <p:nvPr/>
        </p:nvSpPr>
        <p:spPr>
          <a:xfrm>
            <a:off x="10942722" y="2520251"/>
            <a:ext cx="1085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health</a:t>
            </a:r>
          </a:p>
        </p:txBody>
      </p:sp>
    </p:spTree>
    <p:extLst>
      <p:ext uri="{BB962C8B-B14F-4D97-AF65-F5344CB8AC3E}">
        <p14:creationId xmlns:p14="http://schemas.microsoft.com/office/powerpoint/2010/main" val="3502410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E001-DEC7-47FF-BF8D-A460F7EF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The game have one ERROR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A28923-9B18-4B2E-B680-7220A35B2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1" y="3050175"/>
            <a:ext cx="11923969" cy="21984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EFE2B-8771-4322-9337-C70D2CA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17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15F24F-7759-4DAA-9BCF-E62A7C7DACAA}"/>
              </a:ext>
            </a:extLst>
          </p:cNvPr>
          <p:cNvCxnSpPr/>
          <p:nvPr/>
        </p:nvCxnSpPr>
        <p:spPr>
          <a:xfrm flipH="1" flipV="1">
            <a:off x="4535424" y="4462272"/>
            <a:ext cx="1938528" cy="1399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2424E08-E55C-49F1-8EF8-020D472ED667}"/>
              </a:ext>
            </a:extLst>
          </p:cNvPr>
          <p:cNvSpPr/>
          <p:nvPr/>
        </p:nvSpPr>
        <p:spPr>
          <a:xfrm>
            <a:off x="5813425" y="5861304"/>
            <a:ext cx="5540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Sometime the game give me this return value , and I can’t find any solution for this situation  </a:t>
            </a:r>
          </a:p>
        </p:txBody>
      </p:sp>
    </p:spTree>
    <p:extLst>
      <p:ext uri="{BB962C8B-B14F-4D97-AF65-F5344CB8AC3E}">
        <p14:creationId xmlns:p14="http://schemas.microsoft.com/office/powerpoint/2010/main" val="83472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742C-FA7F-4E48-923E-B48DE9EA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As you can see, this is the final model of THE “SUPPERPOPER”.</a:t>
            </a:r>
            <a:br>
              <a:rPr lang="en-US" sz="2400" b="1" dirty="0"/>
            </a:br>
            <a:r>
              <a:rPr lang="en-US" sz="2400" b="1" dirty="0"/>
              <a:t>For the first Level </a:t>
            </a:r>
            <a:br>
              <a:rPr lang="en-US" sz="2400" b="1" dirty="0"/>
            </a:br>
            <a:endParaRPr lang="en-US" sz="2400" b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A760ED-C527-4E16-B41A-95AB4B91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005FC7-45D7-48F0-9B36-F7768A216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82" y="4450933"/>
            <a:ext cx="4036518" cy="227054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63A7C-77FB-41AA-A190-B5F7897A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81" y="1571849"/>
            <a:ext cx="4036519" cy="2270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E952B-14F1-4AE4-978D-7E76E3873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1" y="4450932"/>
            <a:ext cx="4036519" cy="22705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20102-6188-4A2C-9927-3EA4A97F1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1" y="1571849"/>
            <a:ext cx="4036518" cy="22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2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0672-938D-4C0B-98AA-76087A3F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 you can see, this is the final model of THE “SUPPERPOPER”.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For the second Level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C0EB3-EFCA-4226-93E2-F73A1C11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711DCA-B6BE-4B51-803B-4DC3EFB83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66" y="4316543"/>
            <a:ext cx="4275434" cy="240493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024788-9E1C-4B4B-B237-B1CC41DF6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66" y="1686850"/>
            <a:ext cx="4275434" cy="24049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036C1-5B96-494F-A7A6-522A7FA32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4" y="4316542"/>
            <a:ext cx="4275436" cy="240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2A67F7-E2FD-403B-9196-5D9136F10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6" y="1686850"/>
            <a:ext cx="4275434" cy="24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E57A-CD7A-4675-B4F0-97C26BF5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Information About The Game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800E6-3FDC-45FA-A8F1-01B7C9A77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5568"/>
            <a:ext cx="10515600" cy="50613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What is the aim in </a:t>
            </a:r>
            <a:r>
              <a:rPr lang="en-US" b="1" dirty="0"/>
              <a:t>the</a:t>
            </a:r>
            <a:r>
              <a:rPr lang="tr-TR" b="1" dirty="0"/>
              <a:t> game:</a:t>
            </a:r>
          </a:p>
          <a:p>
            <a:r>
              <a:rPr lang="tr-TR" sz="2200" dirty="0"/>
              <a:t>You need to</a:t>
            </a:r>
            <a:r>
              <a:rPr lang="en-US" sz="2200" dirty="0"/>
              <a:t> find three keys in the map which will allow you go to the next level and </a:t>
            </a:r>
            <a:r>
              <a:rPr lang="tr-TR" sz="2200" dirty="0"/>
              <a:t> collect the coins in game</a:t>
            </a:r>
            <a:r>
              <a:rPr lang="en-US" sz="2200" dirty="0"/>
              <a:t> to get more extra health</a:t>
            </a:r>
            <a:r>
              <a:rPr lang="tr-TR" sz="2200" dirty="0"/>
              <a:t> </a:t>
            </a:r>
            <a:r>
              <a:rPr lang="en-US" sz="2200" dirty="0"/>
              <a:t>(</a:t>
            </a:r>
            <a:r>
              <a:rPr lang="tr-TR" sz="2200" dirty="0"/>
              <a:t>and </a:t>
            </a:r>
            <a:r>
              <a:rPr lang="en-US" sz="2200" dirty="0"/>
              <a:t>find the way for the next level).</a:t>
            </a:r>
          </a:p>
          <a:p>
            <a:r>
              <a:rPr lang="en-US" sz="2200" dirty="0"/>
              <a:t>And try to don’t fall or touch the enemies.</a:t>
            </a:r>
            <a:endParaRPr lang="tr-TR" sz="2200" dirty="0"/>
          </a:p>
          <a:p>
            <a:pPr marL="0" indent="0">
              <a:buNone/>
            </a:pPr>
            <a:r>
              <a:rPr lang="tr-TR" b="1" dirty="0"/>
              <a:t>Important Things</a:t>
            </a:r>
            <a:r>
              <a:rPr lang="en-US" b="1" dirty="0"/>
              <a:t> the player must know them </a:t>
            </a:r>
            <a:r>
              <a:rPr lang="tr-TR" b="1" dirty="0"/>
              <a:t>:</a:t>
            </a:r>
          </a:p>
          <a:p>
            <a:r>
              <a:rPr lang="tr-TR" sz="1900" dirty="0"/>
              <a:t>In game, you have 3 health.</a:t>
            </a:r>
            <a:endParaRPr lang="en-US" sz="1900" dirty="0"/>
          </a:p>
          <a:p>
            <a:r>
              <a:rPr lang="en-US" sz="1900" dirty="0"/>
              <a:t>You need to find 3 keys .</a:t>
            </a:r>
          </a:p>
          <a:p>
            <a:r>
              <a:rPr lang="en-US" sz="1900" dirty="0"/>
              <a:t>You can see all the map by pressing (M).under prosses.</a:t>
            </a:r>
          </a:p>
          <a:p>
            <a:r>
              <a:rPr lang="en-US" sz="1900" dirty="0"/>
              <a:t>Each 50 coins will give you one extra health.</a:t>
            </a:r>
          </a:p>
          <a:p>
            <a:r>
              <a:rPr lang="en-US" sz="1900" dirty="0"/>
              <a:t>You have one extra health you need to find it.</a:t>
            </a:r>
          </a:p>
          <a:p>
            <a:r>
              <a:rPr lang="en-US" sz="1900" dirty="0"/>
              <a:t>Each map(level) have deferent enemies. </a:t>
            </a:r>
            <a:endParaRPr lang="tr-TR" sz="1900" dirty="0"/>
          </a:p>
          <a:p>
            <a:r>
              <a:rPr lang="en-US" sz="1900" dirty="0"/>
              <a:t>There are some pits which you should not fall and there are enemies so If you fall or touched them you will be die and lose your 1 health.</a:t>
            </a:r>
          </a:p>
          <a:p>
            <a:r>
              <a:rPr lang="en-US" sz="1900" dirty="0"/>
              <a:t>Now The game can be played with full screen you can press (F) and for the normal screen you can press(ESC).</a:t>
            </a:r>
          </a:p>
          <a:p>
            <a:endParaRPr lang="en-US" sz="19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8514F-1222-45A2-BF1B-9AB225BF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45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D47B-8E90-4462-9F26-E8237AB2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full screen and the normal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B86E4-4D98-453A-9AAE-5ED8A63A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BCF768-42E8-4B6D-A2A9-8806C7CF3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813"/>
          <a:stretch/>
        </p:blipFill>
        <p:spPr>
          <a:xfrm>
            <a:off x="6274687" y="2121433"/>
            <a:ext cx="6142936" cy="345540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F0AB00-6912-41CE-A58D-F02556EF4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1433"/>
            <a:ext cx="6142933" cy="34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0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81E35-5038-4E68-B2DA-2872E628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21</a:t>
            </a:fld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19EE584-3EF9-4794-8F2A-D9CDFD8ED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2FCF-22D8-44EF-9E9F-59150DBD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development tools and software languages ​​was used for the project?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22DCA-2AD1-48CE-AFB5-F14442BF9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sz="1800" dirty="0"/>
              <a:t>3.8 programming language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</a:endParaRPr>
          </a:p>
          <a:p>
            <a:r>
              <a:rPr lang="en-US" b="1" dirty="0"/>
              <a:t>Python</a:t>
            </a:r>
            <a:r>
              <a:rPr lang="en-US" sz="1800" dirty="0"/>
              <a:t> is an outstanding language for people learning to pro</a:t>
            </a:r>
            <a:r>
              <a:rPr lang="tr-TR" sz="1800" dirty="0"/>
              <a:t>gram.</a:t>
            </a:r>
          </a:p>
          <a:p>
            <a:pPr marL="0" indent="0">
              <a:buNone/>
            </a:pPr>
            <a:endParaRPr lang="az-Latn-AZ" dirty="0"/>
          </a:p>
          <a:p>
            <a:r>
              <a:rPr lang="en-US" b="1" dirty="0"/>
              <a:t>PyCharm</a:t>
            </a:r>
            <a:r>
              <a:rPr lang="tr-TR" dirty="0"/>
              <a:t> </a:t>
            </a:r>
            <a:r>
              <a:rPr lang="tr-TR" sz="1800" dirty="0"/>
              <a:t>Compiler.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PyCharm</a:t>
            </a:r>
            <a:r>
              <a:rPr lang="en-US" dirty="0"/>
              <a:t> </a:t>
            </a:r>
            <a:r>
              <a:rPr lang="en-US" sz="1800" dirty="0"/>
              <a:t>is an integrated development environment (IDE) used in computer programming, specifically for the Python language.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CECC3-8859-4C22-BD08-9D1E7D4D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5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C227-30E5-44A2-BD3E-50EFDA77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125"/>
            <a:ext cx="10515600" cy="75674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The </a:t>
            </a:r>
            <a:r>
              <a:rPr lang="tr-TR" sz="2400" b="1" dirty="0"/>
              <a:t>STEPS AND ACHIEVEMENTS</a:t>
            </a:r>
            <a:br>
              <a:rPr lang="tr-TR" sz="2400" b="1" dirty="0"/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A215-46E6-436E-875A-AF9E3D8AF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82869"/>
            <a:ext cx="5181600" cy="5294094"/>
          </a:xfrm>
        </p:spPr>
        <p:txBody>
          <a:bodyPr>
            <a:normAutofit/>
          </a:bodyPr>
          <a:lstStyle/>
          <a:p>
            <a:r>
              <a:rPr lang="en-US" sz="1600" b="1" dirty="0"/>
              <a:t> 1. Opening a game window.</a:t>
            </a:r>
          </a:p>
          <a:p>
            <a:r>
              <a:rPr lang="en-US" sz="1600" dirty="0"/>
              <a:t>In order to open a game window, you must’ve downloaded arcade library beforehand.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79B8F-F2BC-4E15-A80F-AB0BCC87D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82869"/>
            <a:ext cx="5181600" cy="5294094"/>
          </a:xfrm>
        </p:spPr>
        <p:txBody>
          <a:bodyPr>
            <a:normAutofit/>
          </a:bodyPr>
          <a:lstStyle/>
          <a:p>
            <a:r>
              <a:rPr lang="en-US" sz="1800" b="1" dirty="0"/>
              <a:t> 2.Sprite addition</a:t>
            </a:r>
          </a:p>
          <a:p>
            <a:r>
              <a:rPr lang="en-US" sz="1800" dirty="0"/>
              <a:t>After opening a new game window,  the next step is to put in some graphics. “Sprites” are the graphical items that you can interact with.</a:t>
            </a:r>
            <a:r>
              <a:rPr lang="tr-TR" sz="1800" dirty="0"/>
              <a:t> </a:t>
            </a:r>
            <a:r>
              <a:rPr lang="en-US" sz="1800" dirty="0"/>
              <a:t>I  create a sprite by using “Sprite” class.</a:t>
            </a:r>
          </a:p>
        </p:txBody>
      </p:sp>
      <p:pic>
        <p:nvPicPr>
          <p:cNvPr id="6" name="Resim 7">
            <a:extLst>
              <a:ext uri="{FF2B5EF4-FFF2-40B4-BE49-F238E27FC236}">
                <a16:creationId xmlns:a16="http://schemas.microsoft.com/office/drawing/2014/main" id="{75EB7D14-AFC3-4945-83DA-1940AE574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1" t="57395" r="16939" b="5068"/>
          <a:stretch/>
        </p:blipFill>
        <p:spPr>
          <a:xfrm>
            <a:off x="6489110" y="2780411"/>
            <a:ext cx="5175467" cy="263264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F921F1-86F7-41CC-9BB4-E0F89DA2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0E387-9A0A-4E16-A082-52F4BDF82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" y="2204755"/>
            <a:ext cx="5639289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8C93-E8C7-4111-895B-22FBA9D8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080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Character definition</a:t>
            </a:r>
            <a:endParaRPr lang="en-US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5ED144D-F2F6-40C6-9203-6DC3AE36D3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19260" r="44520" b="34752"/>
          <a:stretch/>
        </p:blipFill>
        <p:spPr>
          <a:xfrm>
            <a:off x="240925" y="1576553"/>
            <a:ext cx="5589689" cy="3197170"/>
          </a:xfrm>
          <a:prstGeom prst="rect">
            <a:avLst/>
          </a:prstGeom>
        </p:spPr>
      </p:pic>
      <p:pic>
        <p:nvPicPr>
          <p:cNvPr id="6" name="Resim 6">
            <a:extLst>
              <a:ext uri="{FF2B5EF4-FFF2-40B4-BE49-F238E27FC236}">
                <a16:creationId xmlns:a16="http://schemas.microsoft.com/office/drawing/2014/main" id="{233D5AD3-3917-4D4F-A360-DBC98EB1A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8" y="2470806"/>
            <a:ext cx="1437290" cy="1916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314A3C-B206-4083-AF66-28469E8DA7EB}"/>
              </a:ext>
            </a:extLst>
          </p:cNvPr>
          <p:cNvSpPr/>
          <p:nvPr/>
        </p:nvSpPr>
        <p:spPr>
          <a:xfrm>
            <a:off x="6096000" y="1654206"/>
            <a:ext cx="5370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writing this code,</a:t>
            </a:r>
            <a:r>
              <a:rPr lang="tr-TR" dirty="0"/>
              <a:t> </a:t>
            </a:r>
            <a:r>
              <a:rPr lang="en-US" dirty="0"/>
              <a:t>I’m defining my player’s character.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5F05356-8609-4885-AA34-87341725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5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333833-FB42-459B-8E3E-2EF22A8399D4}"/>
              </a:ext>
            </a:extLst>
          </p:cNvPr>
          <p:cNvCxnSpPr>
            <a:endCxn id="6" idx="1"/>
          </p:cNvCxnSpPr>
          <p:nvPr/>
        </p:nvCxnSpPr>
        <p:spPr>
          <a:xfrm>
            <a:off x="6592824" y="2366126"/>
            <a:ext cx="1584304" cy="1062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4924-1CAA-4F28-A961-28C857B3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6357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                                                                                                            enemies definition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D299BE-DF6B-439D-8EEC-46F2FC9D4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2" y="136525"/>
            <a:ext cx="7163723" cy="31520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73307-026D-425B-A9D5-2802EBF7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B8BFA0-B650-46FB-8CD7-B845AD09A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2" y="3311133"/>
            <a:ext cx="7164645" cy="3410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DCF7C-EDED-4F9C-8326-C5DB5291C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292" y="2976488"/>
            <a:ext cx="2039816" cy="20398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E919FA-8C68-40AF-B0C8-2C3F05E30210}"/>
              </a:ext>
            </a:extLst>
          </p:cNvPr>
          <p:cNvSpPr/>
          <p:nvPr/>
        </p:nvSpPr>
        <p:spPr>
          <a:xfrm>
            <a:off x="7974285" y="1565128"/>
            <a:ext cx="3452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writing this code,</a:t>
            </a:r>
            <a:r>
              <a:rPr lang="tr-TR" dirty="0"/>
              <a:t> </a:t>
            </a:r>
            <a:endParaRPr lang="en-US" dirty="0"/>
          </a:p>
          <a:p>
            <a:r>
              <a:rPr lang="en-US" dirty="0"/>
              <a:t>I’m defining my enemies character.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53878-40B0-47A5-BFF7-D0FB5489F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08" y="2842824"/>
            <a:ext cx="1792550" cy="17925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7E58BB-12C6-41AE-BD6C-4A3C5CE50060}"/>
              </a:ext>
            </a:extLst>
          </p:cNvPr>
          <p:cNvCxnSpPr>
            <a:cxnSpLocks/>
          </p:cNvCxnSpPr>
          <p:nvPr/>
        </p:nvCxnSpPr>
        <p:spPr>
          <a:xfrm>
            <a:off x="7867410" y="2135086"/>
            <a:ext cx="262973" cy="1293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D1474B-3F99-427E-A167-167B55728979}"/>
              </a:ext>
            </a:extLst>
          </p:cNvPr>
          <p:cNvCxnSpPr/>
          <p:nvPr/>
        </p:nvCxnSpPr>
        <p:spPr>
          <a:xfrm>
            <a:off x="9281160" y="2295144"/>
            <a:ext cx="667512" cy="1792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892EA495-B834-484D-8CF3-01C1DA9E81E7}"/>
              </a:ext>
            </a:extLst>
          </p:cNvPr>
          <p:cNvSpPr/>
          <p:nvPr/>
        </p:nvSpPr>
        <p:spPr>
          <a:xfrm>
            <a:off x="7311667" y="1692391"/>
            <a:ext cx="631653" cy="391803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39B5-4F0B-46C2-8C18-5CF71CF6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 Adding the user control.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A2E1E-A3DB-44A9-AF64-D0164C73FF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1AAA1AE-956F-4373-910D-C9FDEB213613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53436" r="60507" b="36123"/>
          <a:stretch/>
        </p:blipFill>
        <p:spPr>
          <a:xfrm>
            <a:off x="626968" y="1653684"/>
            <a:ext cx="5146145" cy="1373049"/>
          </a:xfrm>
          <a:prstGeom prst="rect">
            <a:avLst/>
          </a:prstGeom>
        </p:spPr>
      </p:pic>
      <p:pic>
        <p:nvPicPr>
          <p:cNvPr id="6" name="Resim 6">
            <a:extLst>
              <a:ext uri="{FF2B5EF4-FFF2-40B4-BE49-F238E27FC236}">
                <a16:creationId xmlns:a16="http://schemas.microsoft.com/office/drawing/2014/main" id="{2BAED4D2-51CD-4790-8CE8-ED1B4BEA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6" t="14282" r="30217" b="23272"/>
          <a:stretch/>
        </p:blipFill>
        <p:spPr>
          <a:xfrm>
            <a:off x="5955520" y="1653684"/>
            <a:ext cx="5989982" cy="4717775"/>
          </a:xfrm>
          <a:prstGeom prst="rect">
            <a:avLst/>
          </a:prstGeom>
        </p:spPr>
      </p:pic>
      <p:pic>
        <p:nvPicPr>
          <p:cNvPr id="7" name="Resim 8">
            <a:extLst>
              <a:ext uri="{FF2B5EF4-FFF2-40B4-BE49-F238E27FC236}">
                <a16:creationId xmlns:a16="http://schemas.microsoft.com/office/drawing/2014/main" id="{66216619-B71C-41D4-BAFF-5498E6D23F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8" t="15463" r="30761" b="38793"/>
          <a:stretch/>
        </p:blipFill>
        <p:spPr>
          <a:xfrm>
            <a:off x="498748" y="3235144"/>
            <a:ext cx="5274365" cy="313631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15DF78-E817-4B68-A202-2CF153DE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1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DD89-2449-4770-941C-A9F04958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227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 </a:t>
            </a:r>
            <a:r>
              <a:rPr lang="en-US" sz="2400" b="1" dirty="0"/>
              <a:t>Adding coins and sound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A004F-51AF-46EB-BCBE-FFC661C41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531898"/>
            <a:ext cx="5181600" cy="3165749"/>
          </a:xfrm>
        </p:spPr>
        <p:txBody>
          <a:bodyPr/>
          <a:lstStyle/>
          <a:p>
            <a:r>
              <a:rPr lang="en-US" dirty="0"/>
              <a:t>The codes in here adds coins that the player can collect.</a:t>
            </a:r>
            <a:r>
              <a:rPr lang="tr-TR" dirty="0"/>
              <a:t> </a:t>
            </a:r>
            <a:r>
              <a:rPr lang="en-US" dirty="0"/>
              <a:t>When player hits any </a:t>
            </a:r>
            <a:r>
              <a:rPr lang="tr-TR" dirty="0"/>
              <a:t> </a:t>
            </a:r>
            <a:r>
              <a:rPr lang="en-US" dirty="0"/>
              <a:t>coins,</a:t>
            </a:r>
            <a:r>
              <a:rPr lang="tr-TR" dirty="0"/>
              <a:t> </a:t>
            </a:r>
            <a:r>
              <a:rPr lang="en-US" dirty="0"/>
              <a:t>or presses jump button it also adds sound.</a:t>
            </a:r>
          </a:p>
          <a:p>
            <a:endParaRPr lang="en-US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7AC33F3-4E2F-48C8-8C62-CEC5359635AC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30832" r="42122" b="62010"/>
          <a:stretch/>
        </p:blipFill>
        <p:spPr>
          <a:xfrm>
            <a:off x="712075" y="1421261"/>
            <a:ext cx="9360911" cy="80872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224417-9B4E-42CD-8AAB-2E629E29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8CC9FE-E3EB-4846-A16E-A515790AB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" y="2531898"/>
            <a:ext cx="5879592" cy="246636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6AEC8-087F-4896-B3EC-C8403E7B2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04" y="5460555"/>
            <a:ext cx="1219200" cy="1219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24565-6308-4C18-AD9C-DC9FBEA82F43}"/>
              </a:ext>
            </a:extLst>
          </p:cNvPr>
          <p:cNvCxnSpPr/>
          <p:nvPr/>
        </p:nvCxnSpPr>
        <p:spPr>
          <a:xfrm flipH="1">
            <a:off x="2889504" y="5088064"/>
            <a:ext cx="1051560" cy="841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4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0704-A5C5-4B60-ADA8-0D07D13C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 Adding keys and sound</a:t>
            </a:r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3C4705-EB60-4A76-9AE3-2E4D8FA284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" y="1389181"/>
            <a:ext cx="8624818" cy="96178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FB484-94F1-4C55-A5BB-01990BD6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8BF3-D981-4027-9FCA-F35E93370191}" type="slidenum">
              <a:rPr lang="en-US" smtClean="0"/>
              <a:t>9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883BBE-CDF1-4EF2-8D63-B94F525A72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" y="2570005"/>
            <a:ext cx="8449489" cy="16100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83A087-AA42-4F2A-AB22-566B309178AC}"/>
              </a:ext>
            </a:extLst>
          </p:cNvPr>
          <p:cNvSpPr/>
          <p:nvPr/>
        </p:nvSpPr>
        <p:spPr>
          <a:xfrm>
            <a:off x="7251192" y="4399080"/>
            <a:ext cx="410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codes in here adds key that the player can collect.</a:t>
            </a:r>
            <a:r>
              <a:rPr lang="tr-TR" dirty="0"/>
              <a:t> </a:t>
            </a:r>
            <a:r>
              <a:rPr lang="en-US" dirty="0"/>
              <a:t>When player hits any </a:t>
            </a:r>
            <a:r>
              <a:rPr lang="tr-TR" dirty="0"/>
              <a:t> </a:t>
            </a:r>
            <a:r>
              <a:rPr lang="en-US" dirty="0"/>
              <a:t>key,</a:t>
            </a:r>
          </a:p>
          <a:p>
            <a:r>
              <a:rPr lang="en-US" dirty="0"/>
              <a:t>there’s a sound for it.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853017-2B2D-4D2A-809D-9BF6851C5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2" y="4933949"/>
            <a:ext cx="1219200" cy="1219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AE326-FAC8-4C1E-B72C-DA023ADD7EBF}"/>
              </a:ext>
            </a:extLst>
          </p:cNvPr>
          <p:cNvCxnSpPr/>
          <p:nvPr/>
        </p:nvCxnSpPr>
        <p:spPr>
          <a:xfrm flipH="1">
            <a:off x="3136392" y="4399080"/>
            <a:ext cx="1234440" cy="1069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38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752</Words>
  <Application>Microsoft Office PowerPoint</Application>
  <PresentationFormat>Widescreen</PresentationFormat>
  <Paragraphs>106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Engineering Project I (Computer Engineering)</vt:lpstr>
      <vt:lpstr>Information About The Game </vt:lpstr>
      <vt:lpstr>What development tools and software languages ​​was used for the project?</vt:lpstr>
      <vt:lpstr>The STEPS AND ACHIEVEMENTS </vt:lpstr>
      <vt:lpstr>Character definition</vt:lpstr>
      <vt:lpstr>                                                                                                            enemies definition</vt:lpstr>
      <vt:lpstr> Adding the user control.</vt:lpstr>
      <vt:lpstr> Adding coins and sound</vt:lpstr>
      <vt:lpstr> Adding keys and sound</vt:lpstr>
      <vt:lpstr> Adding health and sound</vt:lpstr>
      <vt:lpstr>Displaying the score, Health, Level and keys.  </vt:lpstr>
      <vt:lpstr>Map addition</vt:lpstr>
      <vt:lpstr>Layers in TMX map. </vt:lpstr>
      <vt:lpstr>And this is the map that I used for my 1 level. I’ve created it by using “Tiled” map editor. </vt:lpstr>
      <vt:lpstr>And this is the map that I used for my 2 level. I’ve created it by using “Tiled” map editor. </vt:lpstr>
      <vt:lpstr>And this is the map that I used for my 3 level. I’ve created it by using “Tiled” map editor. </vt:lpstr>
      <vt:lpstr>The game have one ERROR </vt:lpstr>
      <vt:lpstr>As you can see, this is the final model of THE “SUPPERPOPER”. For the first Level  </vt:lpstr>
      <vt:lpstr>As you can see, this is the final model of THE “SUPPERPOPER”. For the second Level</vt:lpstr>
      <vt:lpstr>The full screen and the normal screen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I (Computer Engineering)</dc:title>
  <dc:creator>Yousef Rayyan</dc:creator>
  <cp:lastModifiedBy>Yousef Rayyan</cp:lastModifiedBy>
  <cp:revision>45</cp:revision>
  <dcterms:created xsi:type="dcterms:W3CDTF">2020-05-05T18:38:59Z</dcterms:created>
  <dcterms:modified xsi:type="dcterms:W3CDTF">2021-11-21T16:30:26Z</dcterms:modified>
</cp:coreProperties>
</file>